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7" r:id="rId4"/>
    <p:sldId id="428" r:id="rId5"/>
    <p:sldId id="429" r:id="rId6"/>
    <p:sldId id="472" r:id="rId7"/>
    <p:sldId id="473" r:id="rId8"/>
    <p:sldId id="470" r:id="rId9"/>
    <p:sldId id="471" r:id="rId10"/>
    <p:sldId id="434" r:id="rId11"/>
  </p:sldIdLst>
  <p:sldSz cx="9144000" cy="5715000" type="screen16x10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849" autoAdjust="0"/>
  </p:normalViewPr>
  <p:slideViewPr>
    <p:cSldViewPr>
      <p:cViewPr>
        <p:scale>
          <a:sx n="70" d="100"/>
          <a:sy n="70" d="100"/>
        </p:scale>
        <p:origin x="-72" y="-126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57200" y="2246293"/>
            <a:ext cx="82296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tell time using the hour hand and minute hand on an analog clock?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tell time on an analog clock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the hour hand and minute hand.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333501"/>
            <a:ext cx="73152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tell time on an analog clock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the hour hand and minute hand.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7200" y="1028700"/>
            <a:ext cx="82296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know that an analog clock has both an hour hand and a minute hand and that they help us tell the time.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" name="Picture 4" descr="http://etc.usf.edu/clipart/48400/48481/48481_nclockb_lg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631" y="2687637"/>
            <a:ext cx="2598738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4000500" y="3657600"/>
            <a:ext cx="571500" cy="329406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572000" y="3086100"/>
            <a:ext cx="0" cy="900906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Arrow 8"/>
          <p:cNvSpPr/>
          <p:nvPr/>
        </p:nvSpPr>
        <p:spPr>
          <a:xfrm>
            <a:off x="2857500" y="3429000"/>
            <a:ext cx="914400" cy="685800"/>
          </a:xfrm>
          <a:prstGeom prst="right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230047" y="3536553"/>
            <a:ext cx="247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Hour hand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Right Arrow 11"/>
          <p:cNvSpPr/>
          <p:nvPr/>
        </p:nvSpPr>
        <p:spPr>
          <a:xfrm rot="10800000">
            <a:off x="4956968" y="3086100"/>
            <a:ext cx="1215231" cy="685800"/>
          </a:xfrm>
          <a:prstGeom prst="rightArrow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6286500" y="3134380"/>
            <a:ext cx="247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Minute hand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  <p:bldP spid="10" grpId="0" build="p"/>
      <p:bldP spid="12" grpId="0" animBg="1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71601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Sometimes it is confusing which hand is which on an analog clock.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" name="Picture 4" descr="http://etc.usf.edu/clipart/48400/48481/48481_nclockb_lg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631" y="2687637"/>
            <a:ext cx="2598738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4000500" y="3657600"/>
            <a:ext cx="571500" cy="329406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4572000" y="3086100"/>
            <a:ext cx="0" cy="900906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ight Arrow 7"/>
          <p:cNvSpPr/>
          <p:nvPr/>
        </p:nvSpPr>
        <p:spPr>
          <a:xfrm>
            <a:off x="2857500" y="3429000"/>
            <a:ext cx="914400" cy="685800"/>
          </a:xfrm>
          <a:prstGeom prst="right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30047" y="3536553"/>
            <a:ext cx="247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Hour hand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ight Arrow 9"/>
          <p:cNvSpPr/>
          <p:nvPr/>
        </p:nvSpPr>
        <p:spPr>
          <a:xfrm rot="10800000">
            <a:off x="4956968" y="3086100"/>
            <a:ext cx="1215231" cy="685800"/>
          </a:xfrm>
          <a:prstGeom prst="rightArrow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6286500" y="3134380"/>
            <a:ext cx="247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Minute hand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build="p"/>
      <p:bldP spid="10" grpId="0" animBg="1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901005"/>
            <a:ext cx="8686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we look at an analog clock to see what time it is, it is important to remember how the hands move around the clock.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272631" y="2687637"/>
            <a:ext cx="2598738" cy="2598738"/>
            <a:chOff x="3272631" y="2687637"/>
            <a:chExt cx="2598738" cy="2598738"/>
          </a:xfrm>
        </p:grpSpPr>
        <p:pic>
          <p:nvPicPr>
            <p:cNvPr id="6" name="Picture 5" descr="http://etc.usf.edu/clipart/48400/48481/48481_nclockb_lg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631" y="2687637"/>
              <a:ext cx="2598738" cy="2598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Straight Arrow Connector 6"/>
            <p:cNvCxnSpPr/>
            <p:nvPr/>
          </p:nvCxnSpPr>
          <p:spPr>
            <a:xfrm flipH="1" flipV="1">
              <a:off x="4000500" y="3904654"/>
              <a:ext cx="571500" cy="82353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V="1">
              <a:off x="4572000" y="3200400"/>
              <a:ext cx="457200" cy="786606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Circular Arrow 13"/>
          <p:cNvSpPr/>
          <p:nvPr/>
        </p:nvSpPr>
        <p:spPr>
          <a:xfrm>
            <a:off x="3028950" y="2057400"/>
            <a:ext cx="3086100" cy="24003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107104"/>
              <a:gd name="adj5" fmla="val 12500"/>
            </a:avLst>
          </a:prstGeom>
          <a:solidFill>
            <a:schemeClr val="accent5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2857500" y="3429000"/>
            <a:ext cx="914400" cy="685800"/>
          </a:xfrm>
          <a:prstGeom prst="right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ight Arrow 15"/>
          <p:cNvSpPr/>
          <p:nvPr/>
        </p:nvSpPr>
        <p:spPr>
          <a:xfrm rot="10800000">
            <a:off x="5071269" y="3428999"/>
            <a:ext cx="1215231" cy="685800"/>
          </a:xfrm>
          <a:prstGeom prst="rightArrow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230047" y="3536553"/>
            <a:ext cx="2476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Hour hand moves slowly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5871369" y="3543300"/>
            <a:ext cx="31583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Minute hand moves faster than the hour hand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6115050" y="2529619"/>
            <a:ext cx="207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clockwise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 animBg="1"/>
      <p:bldP spid="15" grpId="0" animBg="1"/>
      <p:bldP spid="16" grpId="0" animBg="1"/>
      <p:bldP spid="17" grpId="0" build="p"/>
      <p:bldP spid="18" grpId="0" build="p"/>
      <p:bldP spid="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228600" y="901005"/>
            <a:ext cx="8686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know that the big numbers on the clock help us tell what hour it is. What are those little tick marks for between the big numbers?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228600" y="3200400"/>
            <a:ext cx="8686800" cy="914400"/>
            <a:chOff x="228600" y="3314700"/>
            <a:chExt cx="8686800" cy="914400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228600" y="3771900"/>
              <a:ext cx="8686800" cy="0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Group 68"/>
            <p:cNvGrpSpPr/>
            <p:nvPr/>
          </p:nvGrpSpPr>
          <p:grpSpPr>
            <a:xfrm>
              <a:off x="228600" y="3314700"/>
              <a:ext cx="8686800" cy="914400"/>
              <a:chOff x="228600" y="3314700"/>
              <a:chExt cx="8686800" cy="914400"/>
            </a:xfrm>
          </p:grpSpPr>
          <p:cxnSp>
            <p:nvCxnSpPr>
              <p:cNvPr id="6" name="Straight Connector 5"/>
              <p:cNvCxnSpPr/>
              <p:nvPr/>
            </p:nvCxnSpPr>
            <p:spPr>
              <a:xfrm>
                <a:off x="228600" y="3314700"/>
                <a:ext cx="0" cy="91440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952500" y="3314700"/>
                <a:ext cx="0" cy="91440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>
                <a:off x="1676400" y="3314700"/>
                <a:ext cx="0" cy="91440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2400300" y="3314700"/>
                <a:ext cx="0" cy="91440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3124200" y="3314700"/>
                <a:ext cx="0" cy="91440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3848100" y="3314700"/>
                <a:ext cx="0" cy="91440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4572000" y="3314700"/>
                <a:ext cx="0" cy="91440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295900" y="3314700"/>
                <a:ext cx="0" cy="91440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6019800" y="3314700"/>
                <a:ext cx="0" cy="91440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6743700" y="3314700"/>
                <a:ext cx="0" cy="91440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7467600" y="3314700"/>
                <a:ext cx="0" cy="91440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8191500" y="3314700"/>
                <a:ext cx="0" cy="91440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8915400" y="3314700"/>
                <a:ext cx="0" cy="91440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37338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51816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66294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80772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09728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124206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138684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53162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82118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96596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211074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225552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254508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268986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283464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297942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326898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341376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355854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370332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>
                <a:off x="399288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413766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428244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442722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471678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>
                <a:off x="486156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>
                <a:off x="500634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515112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544068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558546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573024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587502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>
                <a:off x="616458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>
                <a:off x="630936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645414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659892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688848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703326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717804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>
                <a:off x="732282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>
                <a:off x="761238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>
                <a:off x="775716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>
                <a:off x="790194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>
                <a:off x="804672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>
                <a:off x="833628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848106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862584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8770620" y="3429000"/>
                <a:ext cx="0" cy="685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1" name="Text Placeholder 2"/>
          <p:cNvSpPr txBox="1">
            <a:spLocks/>
          </p:cNvSpPr>
          <p:nvPr/>
        </p:nvSpPr>
        <p:spPr bwMode="auto">
          <a:xfrm>
            <a:off x="19966" y="2710190"/>
            <a:ext cx="5316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2" name="Text Placeholder 2"/>
          <p:cNvSpPr txBox="1">
            <a:spLocks/>
          </p:cNvSpPr>
          <p:nvPr/>
        </p:nvSpPr>
        <p:spPr bwMode="auto">
          <a:xfrm>
            <a:off x="685800" y="2710190"/>
            <a:ext cx="5316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1411436" y="2710190"/>
            <a:ext cx="5316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4" name="Text Placeholder 2"/>
          <p:cNvSpPr txBox="1">
            <a:spLocks/>
          </p:cNvSpPr>
          <p:nvPr/>
        </p:nvSpPr>
        <p:spPr bwMode="auto">
          <a:xfrm>
            <a:off x="2097236" y="2710190"/>
            <a:ext cx="5316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75" name="Text Placeholder 2"/>
          <p:cNvSpPr txBox="1">
            <a:spLocks/>
          </p:cNvSpPr>
          <p:nvPr/>
        </p:nvSpPr>
        <p:spPr bwMode="auto">
          <a:xfrm>
            <a:off x="2857500" y="2710190"/>
            <a:ext cx="5316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3583136" y="2710190"/>
            <a:ext cx="5316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77" name="Text Placeholder 2"/>
          <p:cNvSpPr txBox="1">
            <a:spLocks/>
          </p:cNvSpPr>
          <p:nvPr/>
        </p:nvSpPr>
        <p:spPr bwMode="auto">
          <a:xfrm>
            <a:off x="4268936" y="2710190"/>
            <a:ext cx="5316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78" name="Text Placeholder 2"/>
          <p:cNvSpPr txBox="1">
            <a:spLocks/>
          </p:cNvSpPr>
          <p:nvPr/>
        </p:nvSpPr>
        <p:spPr bwMode="auto">
          <a:xfrm>
            <a:off x="8612336" y="2710190"/>
            <a:ext cx="5316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9" name="Text Placeholder 2"/>
          <p:cNvSpPr txBox="1">
            <a:spLocks/>
          </p:cNvSpPr>
          <p:nvPr/>
        </p:nvSpPr>
        <p:spPr bwMode="auto">
          <a:xfrm>
            <a:off x="7926536" y="2710190"/>
            <a:ext cx="5316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0" name="Text Placeholder 2"/>
          <p:cNvSpPr txBox="1">
            <a:spLocks/>
          </p:cNvSpPr>
          <p:nvPr/>
        </p:nvSpPr>
        <p:spPr bwMode="auto">
          <a:xfrm>
            <a:off x="7178040" y="2710190"/>
            <a:ext cx="594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1" name="Text Placeholder 2"/>
          <p:cNvSpPr txBox="1">
            <a:spLocks/>
          </p:cNvSpPr>
          <p:nvPr/>
        </p:nvSpPr>
        <p:spPr bwMode="auto">
          <a:xfrm>
            <a:off x="6440636" y="2710190"/>
            <a:ext cx="5316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</a:p>
        </p:txBody>
      </p:sp>
      <p:sp>
        <p:nvSpPr>
          <p:cNvPr id="82" name="Text Placeholder 2"/>
          <p:cNvSpPr txBox="1">
            <a:spLocks/>
          </p:cNvSpPr>
          <p:nvPr/>
        </p:nvSpPr>
        <p:spPr bwMode="auto">
          <a:xfrm>
            <a:off x="5754836" y="2710190"/>
            <a:ext cx="5316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</a:p>
        </p:txBody>
      </p:sp>
      <p:sp>
        <p:nvSpPr>
          <p:cNvPr id="83" name="Text Placeholder 2"/>
          <p:cNvSpPr txBox="1">
            <a:spLocks/>
          </p:cNvSpPr>
          <p:nvPr/>
        </p:nvSpPr>
        <p:spPr bwMode="auto">
          <a:xfrm>
            <a:off x="5069036" y="2710190"/>
            <a:ext cx="5316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7</a:t>
            </a:r>
          </a:p>
        </p:txBody>
      </p:sp>
      <p:sp>
        <p:nvSpPr>
          <p:cNvPr id="84" name="Text Placeholder 2"/>
          <p:cNvSpPr txBox="1">
            <a:spLocks/>
          </p:cNvSpPr>
          <p:nvPr/>
        </p:nvSpPr>
        <p:spPr bwMode="auto">
          <a:xfrm rot="3225272">
            <a:off x="-93119" y="440045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6" name="Text Placeholder 2"/>
          <p:cNvSpPr txBox="1">
            <a:spLocks/>
          </p:cNvSpPr>
          <p:nvPr/>
        </p:nvSpPr>
        <p:spPr bwMode="auto">
          <a:xfrm rot="3225272">
            <a:off x="627251" y="440045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05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7" name="Text Placeholder 2"/>
          <p:cNvSpPr txBox="1">
            <a:spLocks/>
          </p:cNvSpPr>
          <p:nvPr/>
        </p:nvSpPr>
        <p:spPr bwMode="auto">
          <a:xfrm rot="3225272">
            <a:off x="1347621" y="440045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1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8" name="Text Placeholder 2"/>
          <p:cNvSpPr txBox="1">
            <a:spLocks/>
          </p:cNvSpPr>
          <p:nvPr/>
        </p:nvSpPr>
        <p:spPr bwMode="auto">
          <a:xfrm rot="3225272">
            <a:off x="2067991" y="440045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15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9" name="Text Placeholder 2"/>
          <p:cNvSpPr txBox="1">
            <a:spLocks/>
          </p:cNvSpPr>
          <p:nvPr/>
        </p:nvSpPr>
        <p:spPr bwMode="auto">
          <a:xfrm rot="3225272">
            <a:off x="2788361" y="440045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0" name="Text Placeholder 2"/>
          <p:cNvSpPr txBox="1">
            <a:spLocks/>
          </p:cNvSpPr>
          <p:nvPr/>
        </p:nvSpPr>
        <p:spPr bwMode="auto">
          <a:xfrm rot="3225272">
            <a:off x="3508731" y="440045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25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1" name="Text Placeholder 2"/>
          <p:cNvSpPr txBox="1">
            <a:spLocks/>
          </p:cNvSpPr>
          <p:nvPr/>
        </p:nvSpPr>
        <p:spPr bwMode="auto">
          <a:xfrm rot="3225272">
            <a:off x="4229101" y="440045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2" name="Text Placeholder 2"/>
          <p:cNvSpPr txBox="1">
            <a:spLocks/>
          </p:cNvSpPr>
          <p:nvPr/>
        </p:nvSpPr>
        <p:spPr bwMode="auto">
          <a:xfrm rot="3225272">
            <a:off x="4949471" y="440045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35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3" name="Text Placeholder 2"/>
          <p:cNvSpPr txBox="1">
            <a:spLocks/>
          </p:cNvSpPr>
          <p:nvPr/>
        </p:nvSpPr>
        <p:spPr bwMode="auto">
          <a:xfrm rot="3225272">
            <a:off x="5669841" y="440045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40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4" name="Text Placeholder 2"/>
          <p:cNvSpPr txBox="1">
            <a:spLocks/>
          </p:cNvSpPr>
          <p:nvPr/>
        </p:nvSpPr>
        <p:spPr bwMode="auto">
          <a:xfrm rot="3225272">
            <a:off x="6390211" y="440045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45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5" name="Text Placeholder 2"/>
          <p:cNvSpPr txBox="1">
            <a:spLocks/>
          </p:cNvSpPr>
          <p:nvPr/>
        </p:nvSpPr>
        <p:spPr bwMode="auto">
          <a:xfrm rot="3225272">
            <a:off x="7110581" y="440045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6" name="Text Placeholder 2"/>
          <p:cNvSpPr txBox="1">
            <a:spLocks/>
          </p:cNvSpPr>
          <p:nvPr/>
        </p:nvSpPr>
        <p:spPr bwMode="auto">
          <a:xfrm rot="3225272">
            <a:off x="7830951" y="440045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55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7" name="Text Placeholder 2"/>
          <p:cNvSpPr txBox="1">
            <a:spLocks/>
          </p:cNvSpPr>
          <p:nvPr/>
        </p:nvSpPr>
        <p:spPr bwMode="auto">
          <a:xfrm rot="3225272">
            <a:off x="8551319" y="440045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38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1" grpId="0" build="p"/>
      <p:bldP spid="72" grpId="0" build="p"/>
      <p:bldP spid="73" grpId="0" build="p"/>
      <p:bldP spid="74" grpId="0" build="p"/>
      <p:bldP spid="75" grpId="0" build="p"/>
      <p:bldP spid="76" grpId="0" build="p"/>
      <p:bldP spid="77" grpId="0" build="p"/>
      <p:bldP spid="78" grpId="0" build="p"/>
      <p:bldP spid="79" grpId="0" build="p"/>
      <p:bldP spid="80" grpId="0" build="p"/>
      <p:bldP spid="81" grpId="0" build="p"/>
      <p:bldP spid="82" grpId="0" build="p"/>
      <p:bldP spid="83" grpId="0" build="p"/>
      <p:bldP spid="84" grpId="0" build="p"/>
      <p:bldP spid="86" grpId="0" build="p"/>
      <p:bldP spid="87" grpId="0" build="p"/>
      <p:bldP spid="88" grpId="0" build="p"/>
      <p:bldP spid="89" grpId="0" build="p"/>
      <p:bldP spid="90" grpId="0" build="p"/>
      <p:bldP spid="91" grpId="0" build="p"/>
      <p:bldP spid="92" grpId="0" build="p"/>
      <p:bldP spid="93" grpId="0" build="p"/>
      <p:bldP spid="94" grpId="0" build="p"/>
      <p:bldP spid="95" grpId="0" build="p"/>
      <p:bldP spid="96" grpId="0" build="p"/>
      <p:bldP spid="9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228600" y="901005"/>
            <a:ext cx="868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does this work on the clock?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19966" y="1424381"/>
            <a:ext cx="9124034" cy="2233219"/>
            <a:chOff x="19966" y="2710190"/>
            <a:chExt cx="9124034" cy="2233219"/>
          </a:xfrm>
        </p:grpSpPr>
        <p:grpSp>
          <p:nvGrpSpPr>
            <p:cNvPr id="3" name="Group 2"/>
            <p:cNvGrpSpPr/>
            <p:nvPr/>
          </p:nvGrpSpPr>
          <p:grpSpPr>
            <a:xfrm>
              <a:off x="228600" y="3200400"/>
              <a:ext cx="8686800" cy="914400"/>
              <a:chOff x="228600" y="3314700"/>
              <a:chExt cx="8686800" cy="914400"/>
            </a:xfrm>
          </p:grpSpPr>
          <p:cxnSp>
            <p:nvCxnSpPr>
              <p:cNvPr id="4" name="Straight Connector 3"/>
              <p:cNvCxnSpPr/>
              <p:nvPr/>
            </p:nvCxnSpPr>
            <p:spPr>
              <a:xfrm>
                <a:off x="228600" y="3771900"/>
                <a:ext cx="8686800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" name="Group 4"/>
              <p:cNvGrpSpPr/>
              <p:nvPr/>
            </p:nvGrpSpPr>
            <p:grpSpPr>
              <a:xfrm>
                <a:off x="228600" y="3314700"/>
                <a:ext cx="8686800" cy="914400"/>
                <a:chOff x="228600" y="3314700"/>
                <a:chExt cx="8686800" cy="914400"/>
              </a:xfrm>
            </p:grpSpPr>
            <p:cxnSp>
              <p:nvCxnSpPr>
                <p:cNvPr id="6" name="Straight Connector 5"/>
                <p:cNvCxnSpPr/>
                <p:nvPr/>
              </p:nvCxnSpPr>
              <p:spPr>
                <a:xfrm>
                  <a:off x="228600" y="3314700"/>
                  <a:ext cx="0" cy="91440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Straight Connector 6"/>
                <p:cNvCxnSpPr/>
                <p:nvPr/>
              </p:nvCxnSpPr>
              <p:spPr>
                <a:xfrm>
                  <a:off x="952500" y="3314700"/>
                  <a:ext cx="0" cy="91440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/>
                <p:cNvCxnSpPr/>
                <p:nvPr/>
              </p:nvCxnSpPr>
              <p:spPr>
                <a:xfrm>
                  <a:off x="1676400" y="3314700"/>
                  <a:ext cx="0" cy="91440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Connector 8"/>
                <p:cNvCxnSpPr/>
                <p:nvPr/>
              </p:nvCxnSpPr>
              <p:spPr>
                <a:xfrm>
                  <a:off x="2400300" y="3314700"/>
                  <a:ext cx="0" cy="91440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/>
                <p:cNvCxnSpPr/>
                <p:nvPr/>
              </p:nvCxnSpPr>
              <p:spPr>
                <a:xfrm>
                  <a:off x="3124200" y="3314700"/>
                  <a:ext cx="0" cy="91440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3848100" y="3314700"/>
                  <a:ext cx="0" cy="91440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4572000" y="3314700"/>
                  <a:ext cx="0" cy="91440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5295900" y="3314700"/>
                  <a:ext cx="0" cy="91440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6019800" y="3314700"/>
                  <a:ext cx="0" cy="91440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6743700" y="3314700"/>
                  <a:ext cx="0" cy="91440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7467600" y="3314700"/>
                  <a:ext cx="0" cy="91440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>
                  <a:off x="8191500" y="3314700"/>
                  <a:ext cx="0" cy="91440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8915400" y="3314700"/>
                  <a:ext cx="0" cy="914400"/>
                </a:xfrm>
                <a:prstGeom prst="line">
                  <a:avLst/>
                </a:prstGeom>
                <a:ln w="38100"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37338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/>
                <p:cNvCxnSpPr/>
                <p:nvPr/>
              </p:nvCxnSpPr>
              <p:spPr>
                <a:xfrm>
                  <a:off x="51816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66294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>
                  <a:off x="80772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/>
                <p:cNvCxnSpPr/>
                <p:nvPr/>
              </p:nvCxnSpPr>
              <p:spPr>
                <a:xfrm>
                  <a:off x="109728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/>
                <p:cNvCxnSpPr/>
                <p:nvPr/>
              </p:nvCxnSpPr>
              <p:spPr>
                <a:xfrm>
                  <a:off x="124206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38684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/>
                <p:cNvCxnSpPr/>
                <p:nvPr/>
              </p:nvCxnSpPr>
              <p:spPr>
                <a:xfrm>
                  <a:off x="153162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/>
                <p:cNvCxnSpPr/>
                <p:nvPr/>
              </p:nvCxnSpPr>
              <p:spPr>
                <a:xfrm>
                  <a:off x="182118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196596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>
                  <a:off x="211074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225552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254508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268986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283464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297942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326898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/>
                <p:cNvCxnSpPr/>
                <p:nvPr/>
              </p:nvCxnSpPr>
              <p:spPr>
                <a:xfrm>
                  <a:off x="341376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355854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370332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>
                <a:xfrm>
                  <a:off x="399288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>
                <a:xfrm>
                  <a:off x="413766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>
                <a:xfrm>
                  <a:off x="428244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>
                <a:xfrm>
                  <a:off x="442722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>
                <a:xfrm>
                  <a:off x="471678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/>
                <p:cNvCxnSpPr/>
                <p:nvPr/>
              </p:nvCxnSpPr>
              <p:spPr>
                <a:xfrm>
                  <a:off x="486156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/>
                <p:cNvCxnSpPr/>
                <p:nvPr/>
              </p:nvCxnSpPr>
              <p:spPr>
                <a:xfrm>
                  <a:off x="500634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/>
                <p:cNvCxnSpPr/>
                <p:nvPr/>
              </p:nvCxnSpPr>
              <p:spPr>
                <a:xfrm>
                  <a:off x="515112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/>
                <p:cNvCxnSpPr/>
                <p:nvPr/>
              </p:nvCxnSpPr>
              <p:spPr>
                <a:xfrm>
                  <a:off x="544068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/>
                <p:cNvCxnSpPr/>
                <p:nvPr/>
              </p:nvCxnSpPr>
              <p:spPr>
                <a:xfrm>
                  <a:off x="558546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/>
                <p:cNvCxnSpPr/>
                <p:nvPr/>
              </p:nvCxnSpPr>
              <p:spPr>
                <a:xfrm>
                  <a:off x="573024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/>
                <p:cNvCxnSpPr/>
                <p:nvPr/>
              </p:nvCxnSpPr>
              <p:spPr>
                <a:xfrm>
                  <a:off x="587502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/>
                <p:cNvCxnSpPr/>
                <p:nvPr/>
              </p:nvCxnSpPr>
              <p:spPr>
                <a:xfrm>
                  <a:off x="616458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/>
                <p:cNvCxnSpPr/>
                <p:nvPr/>
              </p:nvCxnSpPr>
              <p:spPr>
                <a:xfrm>
                  <a:off x="630936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/>
                <p:cNvCxnSpPr/>
                <p:nvPr/>
              </p:nvCxnSpPr>
              <p:spPr>
                <a:xfrm>
                  <a:off x="645414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>
                <a:xfrm>
                  <a:off x="659892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>
                <a:xfrm>
                  <a:off x="688848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>
                <a:xfrm>
                  <a:off x="703326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>
                <a:xfrm>
                  <a:off x="717804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>
                <a:xfrm>
                  <a:off x="732282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/>
                <p:cNvCxnSpPr/>
                <p:nvPr/>
              </p:nvCxnSpPr>
              <p:spPr>
                <a:xfrm>
                  <a:off x="761238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/>
                <p:cNvCxnSpPr/>
                <p:nvPr/>
              </p:nvCxnSpPr>
              <p:spPr>
                <a:xfrm>
                  <a:off x="775716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/>
                <p:cNvCxnSpPr/>
                <p:nvPr/>
              </p:nvCxnSpPr>
              <p:spPr>
                <a:xfrm>
                  <a:off x="790194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/>
                <p:cNvCxnSpPr/>
                <p:nvPr/>
              </p:nvCxnSpPr>
              <p:spPr>
                <a:xfrm>
                  <a:off x="804672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/>
                <p:cNvCxnSpPr/>
                <p:nvPr/>
              </p:nvCxnSpPr>
              <p:spPr>
                <a:xfrm>
                  <a:off x="833628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/>
                <p:cNvCxnSpPr/>
                <p:nvPr/>
              </p:nvCxnSpPr>
              <p:spPr>
                <a:xfrm>
                  <a:off x="848106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>
                  <a:off x="862584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/>
                <p:cNvCxnSpPr/>
                <p:nvPr/>
              </p:nvCxnSpPr>
              <p:spPr>
                <a:xfrm>
                  <a:off x="8770620" y="3429000"/>
                  <a:ext cx="0" cy="685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7" name="Text Placeholder 2"/>
            <p:cNvSpPr txBox="1">
              <a:spLocks/>
            </p:cNvSpPr>
            <p:nvPr/>
          </p:nvSpPr>
          <p:spPr bwMode="auto">
            <a:xfrm>
              <a:off x="19966" y="2710190"/>
              <a:ext cx="5316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12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68" name="Text Placeholder 2"/>
            <p:cNvSpPr txBox="1">
              <a:spLocks/>
            </p:cNvSpPr>
            <p:nvPr/>
          </p:nvSpPr>
          <p:spPr bwMode="auto">
            <a:xfrm>
              <a:off x="685800" y="2710190"/>
              <a:ext cx="5316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1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69" name="Text Placeholder 2"/>
            <p:cNvSpPr txBox="1">
              <a:spLocks/>
            </p:cNvSpPr>
            <p:nvPr/>
          </p:nvSpPr>
          <p:spPr bwMode="auto">
            <a:xfrm>
              <a:off x="1411436" y="2710190"/>
              <a:ext cx="5316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2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70" name="Text Placeholder 2"/>
            <p:cNvSpPr txBox="1">
              <a:spLocks/>
            </p:cNvSpPr>
            <p:nvPr/>
          </p:nvSpPr>
          <p:spPr bwMode="auto">
            <a:xfrm>
              <a:off x="2097236" y="2710190"/>
              <a:ext cx="5316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3</a:t>
              </a:r>
            </a:p>
          </p:txBody>
        </p:sp>
        <p:sp>
          <p:nvSpPr>
            <p:cNvPr id="71" name="Text Placeholder 2"/>
            <p:cNvSpPr txBox="1">
              <a:spLocks/>
            </p:cNvSpPr>
            <p:nvPr/>
          </p:nvSpPr>
          <p:spPr bwMode="auto">
            <a:xfrm>
              <a:off x="2857500" y="2710190"/>
              <a:ext cx="5316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4</a:t>
              </a:r>
            </a:p>
          </p:txBody>
        </p:sp>
        <p:sp>
          <p:nvSpPr>
            <p:cNvPr id="72" name="Text Placeholder 2"/>
            <p:cNvSpPr txBox="1">
              <a:spLocks/>
            </p:cNvSpPr>
            <p:nvPr/>
          </p:nvSpPr>
          <p:spPr bwMode="auto">
            <a:xfrm>
              <a:off x="3583136" y="2710190"/>
              <a:ext cx="5316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5</a:t>
              </a:r>
            </a:p>
          </p:txBody>
        </p:sp>
        <p:sp>
          <p:nvSpPr>
            <p:cNvPr id="73" name="Text Placeholder 2"/>
            <p:cNvSpPr txBox="1">
              <a:spLocks/>
            </p:cNvSpPr>
            <p:nvPr/>
          </p:nvSpPr>
          <p:spPr bwMode="auto">
            <a:xfrm>
              <a:off x="4268936" y="2710190"/>
              <a:ext cx="5316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6</a:t>
              </a:r>
            </a:p>
          </p:txBody>
        </p:sp>
        <p:sp>
          <p:nvSpPr>
            <p:cNvPr id="74" name="Text Placeholder 2"/>
            <p:cNvSpPr txBox="1">
              <a:spLocks/>
            </p:cNvSpPr>
            <p:nvPr/>
          </p:nvSpPr>
          <p:spPr bwMode="auto">
            <a:xfrm>
              <a:off x="8612336" y="2710190"/>
              <a:ext cx="5316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12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75" name="Text Placeholder 2"/>
            <p:cNvSpPr txBox="1">
              <a:spLocks/>
            </p:cNvSpPr>
            <p:nvPr/>
          </p:nvSpPr>
          <p:spPr bwMode="auto">
            <a:xfrm>
              <a:off x="7926536" y="2710190"/>
              <a:ext cx="5316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11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76" name="Text Placeholder 2"/>
            <p:cNvSpPr txBox="1">
              <a:spLocks/>
            </p:cNvSpPr>
            <p:nvPr/>
          </p:nvSpPr>
          <p:spPr bwMode="auto">
            <a:xfrm>
              <a:off x="7178040" y="2710190"/>
              <a:ext cx="5943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10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77" name="Text Placeholder 2"/>
            <p:cNvSpPr txBox="1">
              <a:spLocks/>
            </p:cNvSpPr>
            <p:nvPr/>
          </p:nvSpPr>
          <p:spPr bwMode="auto">
            <a:xfrm>
              <a:off x="6440636" y="2710190"/>
              <a:ext cx="5316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9</a:t>
              </a:r>
            </a:p>
          </p:txBody>
        </p:sp>
        <p:sp>
          <p:nvSpPr>
            <p:cNvPr id="78" name="Text Placeholder 2"/>
            <p:cNvSpPr txBox="1">
              <a:spLocks/>
            </p:cNvSpPr>
            <p:nvPr/>
          </p:nvSpPr>
          <p:spPr bwMode="auto">
            <a:xfrm>
              <a:off x="5754836" y="2710190"/>
              <a:ext cx="5316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8</a:t>
              </a:r>
            </a:p>
          </p:txBody>
        </p:sp>
        <p:sp>
          <p:nvSpPr>
            <p:cNvPr id="79" name="Text Placeholder 2"/>
            <p:cNvSpPr txBox="1">
              <a:spLocks/>
            </p:cNvSpPr>
            <p:nvPr/>
          </p:nvSpPr>
          <p:spPr bwMode="auto">
            <a:xfrm>
              <a:off x="5069036" y="2710190"/>
              <a:ext cx="5316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7</a:t>
              </a:r>
            </a:p>
          </p:txBody>
        </p:sp>
        <p:sp>
          <p:nvSpPr>
            <p:cNvPr id="80" name="Text Placeholder 2"/>
            <p:cNvSpPr txBox="1">
              <a:spLocks/>
            </p:cNvSpPr>
            <p:nvPr/>
          </p:nvSpPr>
          <p:spPr bwMode="auto">
            <a:xfrm rot="3225272">
              <a:off x="-93119" y="4400454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00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81" name="Text Placeholder 2"/>
            <p:cNvSpPr txBox="1">
              <a:spLocks/>
            </p:cNvSpPr>
            <p:nvPr/>
          </p:nvSpPr>
          <p:spPr bwMode="auto">
            <a:xfrm rot="3225272">
              <a:off x="627251" y="4400454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05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82" name="Text Placeholder 2"/>
            <p:cNvSpPr txBox="1">
              <a:spLocks/>
            </p:cNvSpPr>
            <p:nvPr/>
          </p:nvSpPr>
          <p:spPr bwMode="auto">
            <a:xfrm rot="3225272">
              <a:off x="1347621" y="4400454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>
                  <a:solidFill>
                    <a:schemeClr val="accent1"/>
                  </a:solidFill>
                  <a:latin typeface="Orly's Font 2" pitchFamily="66" charset="0"/>
                </a:rPr>
                <a:t>1</a:t>
              </a: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0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83" name="Text Placeholder 2"/>
            <p:cNvSpPr txBox="1">
              <a:spLocks/>
            </p:cNvSpPr>
            <p:nvPr/>
          </p:nvSpPr>
          <p:spPr bwMode="auto">
            <a:xfrm rot="3225272">
              <a:off x="2067991" y="4400454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15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84" name="Text Placeholder 2"/>
            <p:cNvSpPr txBox="1">
              <a:spLocks/>
            </p:cNvSpPr>
            <p:nvPr/>
          </p:nvSpPr>
          <p:spPr bwMode="auto">
            <a:xfrm rot="3225272">
              <a:off x="2788361" y="4400454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>
                  <a:solidFill>
                    <a:schemeClr val="accent1"/>
                  </a:solidFill>
                  <a:latin typeface="Orly's Font 2" pitchFamily="66" charset="0"/>
                </a:rPr>
                <a:t>2</a:t>
              </a: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0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85" name="Text Placeholder 2"/>
            <p:cNvSpPr txBox="1">
              <a:spLocks/>
            </p:cNvSpPr>
            <p:nvPr/>
          </p:nvSpPr>
          <p:spPr bwMode="auto">
            <a:xfrm rot="3225272">
              <a:off x="3508731" y="4400454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25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86" name="Text Placeholder 2"/>
            <p:cNvSpPr txBox="1">
              <a:spLocks/>
            </p:cNvSpPr>
            <p:nvPr/>
          </p:nvSpPr>
          <p:spPr bwMode="auto">
            <a:xfrm rot="3225272">
              <a:off x="4229101" y="4400454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>
                  <a:solidFill>
                    <a:schemeClr val="accent1"/>
                  </a:solidFill>
                  <a:latin typeface="Orly's Font 2" pitchFamily="66" charset="0"/>
                </a:rPr>
                <a:t>3</a:t>
              </a: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0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87" name="Text Placeholder 2"/>
            <p:cNvSpPr txBox="1">
              <a:spLocks/>
            </p:cNvSpPr>
            <p:nvPr/>
          </p:nvSpPr>
          <p:spPr bwMode="auto">
            <a:xfrm rot="3225272">
              <a:off x="4949471" y="4400454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35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88" name="Text Placeholder 2"/>
            <p:cNvSpPr txBox="1">
              <a:spLocks/>
            </p:cNvSpPr>
            <p:nvPr/>
          </p:nvSpPr>
          <p:spPr bwMode="auto">
            <a:xfrm rot="3225272">
              <a:off x="5669841" y="4400454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40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89" name="Text Placeholder 2"/>
            <p:cNvSpPr txBox="1">
              <a:spLocks/>
            </p:cNvSpPr>
            <p:nvPr/>
          </p:nvSpPr>
          <p:spPr bwMode="auto">
            <a:xfrm rot="3225272">
              <a:off x="6390211" y="4400454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45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90" name="Text Placeholder 2"/>
            <p:cNvSpPr txBox="1">
              <a:spLocks/>
            </p:cNvSpPr>
            <p:nvPr/>
          </p:nvSpPr>
          <p:spPr bwMode="auto">
            <a:xfrm rot="3225272">
              <a:off x="7110581" y="4400454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>
                  <a:solidFill>
                    <a:schemeClr val="accent1"/>
                  </a:solidFill>
                  <a:latin typeface="Orly's Font 2" pitchFamily="66" charset="0"/>
                </a:rPr>
                <a:t>5</a:t>
              </a: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0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91" name="Text Placeholder 2"/>
            <p:cNvSpPr txBox="1">
              <a:spLocks/>
            </p:cNvSpPr>
            <p:nvPr/>
          </p:nvSpPr>
          <p:spPr bwMode="auto">
            <a:xfrm rot="3225272">
              <a:off x="7830951" y="4400454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55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92" name="Text Placeholder 2"/>
            <p:cNvSpPr txBox="1">
              <a:spLocks/>
            </p:cNvSpPr>
            <p:nvPr/>
          </p:nvSpPr>
          <p:spPr bwMode="auto">
            <a:xfrm rot="3225272">
              <a:off x="8551319" y="4400454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00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657600" y="3743326"/>
            <a:ext cx="1808353" cy="1743074"/>
            <a:chOff x="3272631" y="2687637"/>
            <a:chExt cx="2598738" cy="2598738"/>
          </a:xfrm>
        </p:grpSpPr>
        <p:pic>
          <p:nvPicPr>
            <p:cNvPr id="95" name="Picture 94" descr="http://etc.usf.edu/clipart/48400/48481/48481_nclockb_lg.g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631" y="2687637"/>
              <a:ext cx="2598738" cy="2598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6" name="Straight Arrow Connector 95"/>
            <p:cNvCxnSpPr/>
            <p:nvPr/>
          </p:nvCxnSpPr>
          <p:spPr>
            <a:xfrm flipH="1" flipV="1">
              <a:off x="4000501" y="3945830"/>
              <a:ext cx="571502" cy="41177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/>
            <p:cNvCxnSpPr/>
            <p:nvPr/>
          </p:nvCxnSpPr>
          <p:spPr>
            <a:xfrm flipV="1">
              <a:off x="4572000" y="3200400"/>
              <a:ext cx="457200" cy="786606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2129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894547"/>
            <a:ext cx="8458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we look at an analog clock to see what time it is, we first look at the hour hand; and then we look at the minute hand.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272631" y="2544762"/>
            <a:ext cx="2598738" cy="2598738"/>
            <a:chOff x="3272631" y="2687637"/>
            <a:chExt cx="2598738" cy="2598738"/>
          </a:xfrm>
        </p:grpSpPr>
        <p:pic>
          <p:nvPicPr>
            <p:cNvPr id="6" name="Picture 5" descr="http://etc.usf.edu/clipart/48400/48481/48481_nclockb_lg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631" y="2687637"/>
              <a:ext cx="2598738" cy="2598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Straight Arrow Connector 6"/>
            <p:cNvCxnSpPr/>
            <p:nvPr/>
          </p:nvCxnSpPr>
          <p:spPr>
            <a:xfrm flipH="1" flipV="1">
              <a:off x="4000500" y="3904654"/>
              <a:ext cx="571500" cy="82353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V="1">
              <a:off x="4572000" y="3200400"/>
              <a:ext cx="457200" cy="786606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Cloud Callout 8"/>
          <p:cNvSpPr/>
          <p:nvPr/>
        </p:nvSpPr>
        <p:spPr>
          <a:xfrm>
            <a:off x="6057902" y="2400300"/>
            <a:ext cx="2651759" cy="148590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00" y="2743200"/>
            <a:ext cx="217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 little past 9 o’clock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71601"/>
            <a:ext cx="7315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Look at this clock.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272631" y="2544762"/>
            <a:ext cx="2598738" cy="2598738"/>
            <a:chOff x="3272631" y="2544762"/>
            <a:chExt cx="2598738" cy="2598738"/>
          </a:xfrm>
        </p:grpSpPr>
        <p:pic>
          <p:nvPicPr>
            <p:cNvPr id="8" name="Picture 7" descr="http://etc.usf.edu/clipart/48400/48481/48481_nclockb_lg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631" y="2544762"/>
              <a:ext cx="2598738" cy="2598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Straight Arrow Connector 8"/>
            <p:cNvCxnSpPr/>
            <p:nvPr/>
          </p:nvCxnSpPr>
          <p:spPr>
            <a:xfrm>
              <a:off x="4572000" y="3844132"/>
              <a:ext cx="457200" cy="499268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H="1" flipV="1">
              <a:off x="3886200" y="3429000"/>
              <a:ext cx="685800" cy="415132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Cloud Callout 14"/>
          <p:cNvSpPr/>
          <p:nvPr/>
        </p:nvSpPr>
        <p:spPr>
          <a:xfrm>
            <a:off x="502920" y="2628900"/>
            <a:ext cx="2354580" cy="12573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6"/>
          </a:solidFill>
          <a:ln w="38100"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5800" y="2848570"/>
            <a:ext cx="2000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Almost </a:t>
            </a:r>
          </a:p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o’clock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animBg="1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5875</TotalTime>
  <Words>289</Words>
  <Application>Microsoft Office PowerPoint</Application>
  <PresentationFormat>On-screen Show (16:10)</PresentationFormat>
  <Paragraphs>80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282</cp:revision>
  <dcterms:created xsi:type="dcterms:W3CDTF">2011-06-12T17:04:43Z</dcterms:created>
  <dcterms:modified xsi:type="dcterms:W3CDTF">2015-06-07T15:17:29Z</dcterms:modified>
</cp:coreProperties>
</file>